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</p:sldIdLst>
  <p:sldSz cy="5143500" cx="9144000"/>
  <p:notesSz cx="6858000" cy="9144000"/>
  <p:embeddedFontLst>
    <p:embeddedFont>
      <p:font typeface="Nunito"/>
      <p:regular r:id="rId143"/>
      <p:bold r:id="rId144"/>
      <p:italic r:id="rId145"/>
      <p:boldItalic r:id="rId146"/>
    </p:embeddedFont>
    <p:embeddedFont>
      <p:font typeface="Maven Pro"/>
      <p:regular r:id="rId147"/>
      <p:bold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9" roundtripDataSignature="AMtx7mi9zhXqU+C5aSfN1Fk9BQKg+YmG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3C231C-70CD-4A7D-AF01-2683F153D7B4}">
  <a:tblStyle styleId="{DB3C231C-70CD-4A7D-AF01-2683F153D7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63B3937-C240-4F88-A71A-DCA12FA510C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customschemas.google.com/relationships/presentationmetadata" Target="metadata"/><Relationship Id="rId4" Type="http://schemas.openxmlformats.org/officeDocument/2006/relationships/tableStyles" Target="tableStyles.xml"/><Relationship Id="rId148" Type="http://schemas.openxmlformats.org/officeDocument/2006/relationships/font" Target="fonts/MavenPro-bold.fntdata"/><Relationship Id="rId9" Type="http://schemas.openxmlformats.org/officeDocument/2006/relationships/slide" Target="slides/slide3.xml"/><Relationship Id="rId143" Type="http://schemas.openxmlformats.org/officeDocument/2006/relationships/font" Target="fonts/Nunito-regular.fntdata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MavenPro-regular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Nunito-boldItalic.fntdata"/><Relationship Id="rId7" Type="http://schemas.openxmlformats.org/officeDocument/2006/relationships/slide" Target="slides/slide1.xml"/><Relationship Id="rId145" Type="http://schemas.openxmlformats.org/officeDocument/2006/relationships/font" Target="fonts/Nunito-italic.fntdata"/><Relationship Id="rId8" Type="http://schemas.openxmlformats.org/officeDocument/2006/relationships/slide" Target="slides/slide2.xml"/><Relationship Id="rId144" Type="http://schemas.openxmlformats.org/officeDocument/2006/relationships/font" Target="fonts/Nunito-bold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f299a98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13f299a98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33599d9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1333599d9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33599d9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1333599d9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333599d9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1333599d9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33599d90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g1333599d90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33599d90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1333599d90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333599d90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1333599d90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39db33305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39db33305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39db3330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139db3330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33599d90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g1333599d90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37c5294a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137c5294a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7c5294a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137c5294a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37c5294a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137c5294a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58b7dadc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158b7dadc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58b7dadc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158b7dadc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352ae3db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g1352ae3db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33599d90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g1333599d90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352ae3d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1352ae3d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3643994d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3643994d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3643994d8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13643994d8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850e2f4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1850e2f4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333599d90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g1333599d90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39db33305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139db33305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39db3330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139db3330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58b7dadc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g158b7dadc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39db3330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139db3330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39db33305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g139db33305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39db33305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139db33305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39db33305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139db33305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39db3330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139db3330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3f549ce9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13f549ce9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b1f76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7b1f76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a978b3989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1a978b3989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a978b3989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1a978b3989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a978b3989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1a978b3989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a978b3989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1a978b3989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a978b3989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g1a978b3989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aee9001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1aee9001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7b1f768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7b1f76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1a726d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21a726d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50e2f4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850e2f4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1a726d5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21a726d5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8cbe6281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8cbe6281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3640f78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23640f78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33599d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333599d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459273d0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2459273d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1493492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21493492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0953d1b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20953d1b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7b1f7684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17b1f7684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0953d1be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20953d1be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7b1f7684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17b1f7684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7b1f768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7b1f768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0953d1be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20953d1be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a6a8bbab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a6a8bbab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6d56537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a6d5653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9b0a520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a9b0a520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a6d56537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a6d56537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6a8bbabc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a6a8bbab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a6d56537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a6d56537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6d56537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a6d56537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7b1f7684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17b1f7684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433c9e9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433c9e9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33c9e9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2433c9e9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6a8bbabc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a6a8bbabc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a6d56537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a6d56537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a6d56537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a6d56537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0953d1be0_1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20953d1be0_1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a6d56537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a6d56537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a6d56537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a6d56537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e18443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e18443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7b1f7684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7b1f7684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7b1f76841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17b1f76841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7b1f7684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17b1f7684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7b1f7684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17b1f7684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0953d1be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20953d1be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0953d1be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0953d1be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0953d1be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20953d1be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0953d1be0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20953d1be0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e184438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11e184438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0953d1be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120953d1be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8cbe62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118cbe62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dee880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1dee88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dee880d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dee880d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d9148ce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d9148ce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d9148c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1d9148c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d9148ce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1d9148ce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d9148c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1d9148c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d9148ce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11d9148ce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d9148ce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1d9148ce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0953d1be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20953d1be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0953d1be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20953d1be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0953d1be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20953d1be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59273d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2459273d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a978b398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a978b398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a978b398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a978b398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a978b398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a978b398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8f655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168f655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a978b398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a978b398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a978b398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a978b398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a978b3989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1a978b3989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a978b398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1a978b398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a978b398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a978b398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33599d9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333599d9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a9b0a5204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a9b0a5204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dee880d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1dee880d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33599d9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333599d9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4dbe039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124dbe039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33599d90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333599d90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33599d90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1333599d90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333599d90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1333599d90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dee880d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11dee880d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333599d9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1333599d9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092c5a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g12092c5a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f62b83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1f62b83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092c5aa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12092c5aa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f449f806b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f449f806b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1dee880da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11dee880d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9e717de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139e717de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39e717de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139e717de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33599d90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2" name="Google Shape;902;g1333599d90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39e717de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139e717de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39e717de2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139e717de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df730ec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11df730ec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333599d9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1333599d9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df730e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g11df730e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33599d90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g1333599d90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333599d9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1333599d9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5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3" name="Google Shape;3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5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4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143" name="Google Shape;143;p24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4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4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6866714" y="1307"/>
            <a:ext cx="2267451" cy="2601689"/>
            <a:chOff x="6790514" y="1307"/>
            <a:chExt cx="2267451" cy="2601689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7067607" y="1307"/>
              <a:ext cx="1990358" cy="1990303"/>
              <a:chOff x="7067607" y="1307"/>
              <a:chExt cx="1990358" cy="1990303"/>
            </a:xfrm>
          </p:grpSpPr>
          <p:sp>
            <p:nvSpPr>
              <p:cNvPr id="115" name="Google Shape;11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drive.google.com/file/d/1fGUc3bFBmdJXvxyPX9482zRUKENCPNhJ/view?usp=sharing" TargetMode="External"/><Relationship Id="rId4" Type="http://schemas.openxmlformats.org/officeDocument/2006/relationships/hyperlink" Target="https://docs.google.com/document/d/1D-G0gNHoxNAuYY_7VRN5IsMjz1jYa30b/edit?usp=sharing&amp;ouid=117294069896371414648&amp;rtpof=true&amp;sd=true" TargetMode="External"/><Relationship Id="rId5" Type="http://schemas.openxmlformats.org/officeDocument/2006/relationships/hyperlink" Target="https://drive.google.com/file/d/1THan6CgU4k1CD_qR0JR-V0U2jXays0-r/view?usp=sharing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3.png"/><Relationship Id="rId4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5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9.png"/><Relationship Id="rId4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0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2.png"/><Relationship Id="rId4" Type="http://schemas.openxmlformats.org/officeDocument/2006/relationships/hyperlink" Target="https://docs.google.com/document/d/1D-G0gNHoxNAuYY_7VRN5IsMjz1jYa30b/edit?usp=sharing&amp;ouid=117294069896371414648&amp;rtpof=true&amp;sd=tru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docs.google.com/document/d/1UZA5kpRuDlFxEe2b_ZJJAdC_PrLQwkIQ/edit?usp=share_link&amp;ouid=117294069896371414648&amp;rtpof=true&amp;sd=true" TargetMode="External"/><Relationship Id="rId4" Type="http://schemas.openxmlformats.org/officeDocument/2006/relationships/hyperlink" Target="https://docs.google.com/document/d/1Cr48i2co8uVWtthfZZlevtemy1Lq_l0F/edit?usp=sharing&amp;ouid=117294069896371414648&amp;rtpof=true&amp;sd=true" TargetMode="External"/><Relationship Id="rId5" Type="http://schemas.openxmlformats.org/officeDocument/2006/relationships/hyperlink" Target="https://docs.google.com/document/d/1fqssSfXOdNUMoly5TbAGePoORY7_SlI2/edit?usp=sharing&amp;ouid=117294069896371414648&amp;rtpof=true&amp;sd=true" TargetMode="External"/><Relationship Id="rId6" Type="http://schemas.openxmlformats.org/officeDocument/2006/relationships/hyperlink" Target="https://drive.google.com/file/d/1-UrM4wZo-DaHBOe1ewQTPWmEijK7ojL5/view?usp=share_link" TargetMode="External"/><Relationship Id="rId7" Type="http://schemas.openxmlformats.org/officeDocument/2006/relationships/hyperlink" Target="https://docs.google.com/document/d/1tUdOKdXZ-ZLGt57pN6zr71i8xS_iRB23/edit?usp=sharing&amp;ouid=117294069896371414648&amp;rtpof=true&amp;sd=true" TargetMode="External"/><Relationship Id="rId8" Type="http://schemas.openxmlformats.org/officeDocument/2006/relationships/hyperlink" Target="https://docs.google.com/document/d/1nybYEedYM68P-ehgQHgXjRBgIZRYh_pe/edit?usp=sharing&amp;ouid=117294069896371414648&amp;rtpof=true&amp;sd=true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3.png"/><Relationship Id="rId4" Type="http://schemas.openxmlformats.org/officeDocument/2006/relationships/hyperlink" Target="https://docs.google.com/document/d/1UZA5kpRuDlFxEe2b_ZJJAdC_PrLQwkIQ/edit?usp=sharing&amp;ouid=117294069896371414648&amp;rtpof=true&amp;sd=true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hyperlink" Target="https://docs.google.com/document/d/1Cr48i2co8uVWtthfZZlevtemy1Lq_l0F/edit?usp=sharing&amp;ouid=117294069896371414648&amp;rtpof=true&amp;sd=true" TargetMode="External"/><Relationship Id="rId4" Type="http://schemas.openxmlformats.org/officeDocument/2006/relationships/image" Target="../media/image11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8.png"/><Relationship Id="rId4" Type="http://schemas.openxmlformats.org/officeDocument/2006/relationships/hyperlink" Target="https://docs.google.com/document/d/1fqssSfXOdNUMoly5TbAGePoORY7_SlI2/edit?usp=sharing&amp;ouid=117294069896371414648&amp;rtpof=true&amp;sd=true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drive.google.com/file/d/1-UrM4wZo-DaHBOe1ewQTPWmEijK7ojL5/view?usp=share_link" TargetMode="External"/><Relationship Id="rId4" Type="http://schemas.openxmlformats.org/officeDocument/2006/relationships/image" Target="../media/image11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8.png"/><Relationship Id="rId4" Type="http://schemas.openxmlformats.org/officeDocument/2006/relationships/hyperlink" Target="https://docs.google.com/document/d/1tUdOKdXZ-ZLGt57pN6zr71i8xS_iRB23/edit?usp=sharing&amp;ouid=117294069896371414648&amp;rtpof=true&amp;sd=true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5.png"/><Relationship Id="rId4" Type="http://schemas.openxmlformats.org/officeDocument/2006/relationships/hyperlink" Target="https://docs.google.com/document/d/1nybYEedYM68P-ehgQHgXjRBgIZRYh_pe/edit?usp=sharing&amp;ouid=117294069896371414648&amp;rtpof=true&amp;sd=true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1.png"/><Relationship Id="rId4" Type="http://schemas.openxmlformats.org/officeDocument/2006/relationships/image" Target="../media/image120.png"/><Relationship Id="rId5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docs.google.com/document/d/149qcd3Ll0tg2Or84B0dpt72OFHZHRscH/edit?usp=share_link&amp;ouid=117294069896371414648&amp;rtpof=true&amp;sd=true" TargetMode="External"/><Relationship Id="rId4" Type="http://schemas.openxmlformats.org/officeDocument/2006/relationships/hyperlink" Target="https://docs.google.com/document/d/1RbKCfaTdGwI5jkwZeoAtHl_zxvJsa_3M/edit?usp=share_link&amp;ouid=117294069896371414648&amp;rtpof=true&amp;sd=true" TargetMode="External"/><Relationship Id="rId5" Type="http://schemas.openxmlformats.org/officeDocument/2006/relationships/hyperlink" Target="https://docs.google.com/document/d/1wXeXax2TiumYFx1J7pdfUQgIlgtqzR83/edit?usp=share_link&amp;ouid=117294069896371414648&amp;rtpof=true&amp;sd=true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3.png"/><Relationship Id="rId4" Type="http://schemas.openxmlformats.org/officeDocument/2006/relationships/hyperlink" Target="https://docs.google.com/document/d/149qcd3Ll0tg2Or84B0dpt72OFHZHRscH/edit?usp=sharing&amp;ouid=117294069896371414648&amp;rtpof=true&amp;sd=true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hyperlink" Target="https://docs.google.com/document/d/1RbKCfaTdGwI5jkwZeoAtHl_zxvJsa_3M/edit?usp=sharing&amp;ouid=117294069896371414648&amp;rtpof=true&amp;sd=true" TargetMode="External"/><Relationship Id="rId4" Type="http://schemas.openxmlformats.org/officeDocument/2006/relationships/image" Target="../media/image11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hyperlink" Target="https://docs.google.com/document/d/1wXeXax2TiumYFx1J7pdfUQgIlgtqzR83/edit?usp=sharing&amp;ouid=117294069896371414648&amp;rtpof=true&amp;sd=true" TargetMode="External"/><Relationship Id="rId4" Type="http://schemas.openxmlformats.org/officeDocument/2006/relationships/image" Target="../media/image1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7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://oferta.senasofiaplus.edu.co/sofia-ofert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_8WZQg3oDIOQZkfJmrSoBl7N4GisBCSl/edit?usp=sharing&amp;ouid=117294069896371414648&amp;rtpof=true&amp;sd=tru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_8WZQg3oDIOQZkfJmrSoBl7N4GisBCSl/edit?usp=sharing&amp;ouid=117294069896371414648&amp;rtpof=true&amp;sd=tru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qjA-1VFq3XGwVKCM5jl8w6kiIYRSGMtO/view?usp=sharing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hyperlink" Target="https://drive.google.com/file/d/1U-_zdrKzwPkUNcpbvlOqvttABB9QjROH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hyperlink" Target="https://drive.google.com/file/d/1VqemE6o2oN6DmK46oIyQ33LTpflu3Wf2/view?usp=sharing" TargetMode="External"/><Relationship Id="rId6" Type="http://schemas.openxmlformats.org/officeDocument/2006/relationships/hyperlink" Target="https://drive.google.com/file/d/1ZilyAD0twYLuV04Oyvoh4E5n-q3qguIf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ahm1On3T5vufeqYemQKNTxh8aiz0oV8a/edit?usp=sharing&amp;ouid=117294069896371414648&amp;rtpof=true&amp;sd=tru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qjA-1VFq3XGwVKCM5jl8w6kiIYRSGMtO/view?usp=sharing" TargetMode="External"/><Relationship Id="rId4" Type="http://schemas.openxmlformats.org/officeDocument/2006/relationships/hyperlink" Target="https://docs.google.com/document/d/1ahm1On3T5vufeqYemQKNTxh8aiz0oV8a/edit?usp=sharing&amp;ouid=117294069896371414648&amp;rtpof=true&amp;sd=true" TargetMode="External"/><Relationship Id="rId5" Type="http://schemas.openxmlformats.org/officeDocument/2006/relationships/hyperlink" Target="https://drive.google.com/file/d/1eecO7Y1Bd89n0AdM1nbGInNz3jKj5Uax/view?usp=share_link" TargetMode="External"/><Relationship Id="rId6" Type="http://schemas.openxmlformats.org/officeDocument/2006/relationships/hyperlink" Target="https://docs.google.com/document/d/1ibLDf9WVBxCwo6SO5SZeNiseHL7sbaLq/edit?usp=sharing&amp;ouid=117294069896371414648&amp;rtpof=true&amp;sd=tru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anva.com/design/DAE5IEVzDQE/u1ceYi_xx74R1QJHzJz3Cw/view?utm_content=DAE5IEVzDQE&amp;utm_campaign=designshare&amp;utm_medium=link&amp;utm_source=sharebutton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spreadsheets/d/16q5bdZnET0PSvUIk57fmpoUS8nZDuO7B/edit?usp=sharing&amp;ouid=117294069896371414648&amp;rtpof=true&amp;sd=tru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google.com/spreadsheets/d/16q5bdZnET0PSvUIk57fmpoUS8nZDuO7B/edit?usp=sharing&amp;ouid=117294069896371414648&amp;rtpof=true&amp;sd=true" TargetMode="External"/><Relationship Id="rId4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rive.google.com/file/d/1eecO7Y1Bd89n0AdM1nbGInNz3jKj5Uax/view?usp=share_link" TargetMode="External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cs.google.com/document/d/1ibLDf9WVBxCwo6SO5SZeNiseHL7sbaLq/edit?usp=sharing&amp;ouid=117294069896371414648&amp;rtpof=true&amp;sd=true" TargetMode="External"/><Relationship Id="rId4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drive.google.com/file/d/1jf90a-RpwGBKRvJFW_MpHw6qAs3KVsyP/view?usp=share_link" TargetMode="External"/><Relationship Id="rId4" Type="http://schemas.openxmlformats.org/officeDocument/2006/relationships/hyperlink" Target="https://docs.google.com/document/d/1JffIN0J23x_lGutjkXXzWFH3u4DK5vIh/edit?usp=sharing&amp;ouid=117294069896371414648&amp;rtpof=true&amp;sd=true" TargetMode="External"/><Relationship Id="rId9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5" Type="http://schemas.openxmlformats.org/officeDocument/2006/relationships/hyperlink" Target="https://drive.google.com/file/d/1P7GTLV5R1U_gQLIanni2UYkhHDtuBdUG/view?usp=share_link" TargetMode="External"/><Relationship Id="rId6" Type="http://schemas.openxmlformats.org/officeDocument/2006/relationships/hyperlink" Target="https://drive.google.com/file/d/1N9GyCPou0AVAWkGIE9g4zvMBl-gEGK-D/view?usp=sharing" TargetMode="External"/><Relationship Id="rId7" Type="http://schemas.openxmlformats.org/officeDocument/2006/relationships/hyperlink" Target="https://drive.google.com/file/d/1bdHeLrrd-O5uT0QcTrwzgng4XhU13Jox/view?usp=sharing" TargetMode="External"/><Relationship Id="rId8" Type="http://schemas.openxmlformats.org/officeDocument/2006/relationships/hyperlink" Target="https://drive.google.com/file/d/1fGUc3bFBmdJXvxyPX9482zRUKENCPNhJ/view?usp=sharing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rive.google.com/file/d/1jf90a-RpwGBKRvJFW_MpHw6qAs3KVsyP/view?usp=share_link" TargetMode="External"/><Relationship Id="rId4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drive.google.com/file/d/1Ny0vFLlrbPpkiDvNumqEdDmP8nOC3VPU/view?usp=sharing" TargetMode="External"/><Relationship Id="rId4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Relationship Id="rId4" Type="http://schemas.openxmlformats.org/officeDocument/2006/relationships/hyperlink" Target="https://docs.google.com/document/d/1JffIN0J23x_lGutjkXXzWFH3u4DK5vIh/edit?usp=sharing&amp;ouid=117294069896371414648&amp;rtpof=true&amp;sd=tru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rive.google.com/file/d/1P7GTLV5R1U_gQLIanni2UYkhHDtuBdUG/view?usp=share_link" TargetMode="External"/><Relationship Id="rId4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drive.google.com/file/d/1N9GyCPou0AVAWkGIE9g4zvMBl-gEGK-D/view?usp=sharing" TargetMode="External"/><Relationship Id="rId4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drive.google.com/file/d/1bdHeLrrd-O5uT0QcTrwzgng4XhU13Jox/view?usp=sharing" TargetMode="External"/><Relationship Id="rId4" Type="http://schemas.openxmlformats.org/officeDocument/2006/relationships/image" Target="../media/image4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5" Type="http://schemas.openxmlformats.org/officeDocument/2006/relationships/hyperlink" Target="https://drive.google.com/file/d/1fGUc3bFBmdJXvxyPX9482zRUKENCPNhJ/view?usp=sharing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4.png"/><Relationship Id="rId4" Type="http://schemas.openxmlformats.org/officeDocument/2006/relationships/image" Target="../media/image78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658300" y="12408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CARFOX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"/>
          <p:cNvSpPr txBox="1"/>
          <p:nvPr>
            <p:ph idx="1" type="subTitle"/>
          </p:nvPr>
        </p:nvSpPr>
        <p:spPr>
          <a:xfrm>
            <a:off x="658300" y="2665750"/>
            <a:ext cx="42555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Mariana Leon Niño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Leonardo Gutierrez Martinez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Juan David Melo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Jorge Andres Sanchez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675" y="834850"/>
            <a:ext cx="1924200" cy="210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/>
          <p:nvPr>
            <p:ph type="title"/>
          </p:nvPr>
        </p:nvSpPr>
        <p:spPr>
          <a:xfrm>
            <a:off x="12286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Justificación: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11"/>
          <p:cNvSpPr txBox="1"/>
          <p:nvPr>
            <p:ph idx="1" type="body"/>
          </p:nvPr>
        </p:nvSpPr>
        <p:spPr>
          <a:xfrm>
            <a:off x="1228650" y="1700125"/>
            <a:ext cx="400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Al crear observaciones con aportes visuales del estado del vehículo y registro de usuarios, se evitan las pérdidas materiales y económicas. </a:t>
            </a:r>
            <a:endParaRPr sz="2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5763325" y="1043775"/>
            <a:ext cx="20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5738750" y="36113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En la siguiente imagen podemos identificar un símbolo directo de justificación.Lopez( 2021).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175" y="1582850"/>
            <a:ext cx="1977800" cy="19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f299a9870_0_2"/>
          <p:cNvSpPr txBox="1"/>
          <p:nvPr>
            <p:ph type="title"/>
          </p:nvPr>
        </p:nvSpPr>
        <p:spPr>
          <a:xfrm>
            <a:off x="1184900" y="588000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4" name="Google Shape;964;g13f299a9870_0_2"/>
          <p:cNvGraphicFramePr/>
          <p:nvPr/>
        </p:nvGraphicFramePr>
        <p:xfrm>
          <a:off x="1319350" y="9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2680300"/>
                <a:gridCol w="4558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Construcción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la base de datos DDL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Insertando consultas joins usando sentencias DML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Prototipo no funcional de css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" sz="1333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https://drive.google.com/file/d/1fGUc3bFBmdJXvxyPX9482zRUKENCPNhJ/view?usp=sharing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Inventario donde se implementa el sistema de información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4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Sistema de integración continua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u="sng">
                          <a:solidFill>
                            <a:schemeClr val="accent5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https://docs.google.com/document/d/1D-G0gNHoxNAuYY_7VRN5IsMjz1jYa30b/edit?usp=sharing&amp;ouid=117294069896371414648&amp;rtpof=true&amp;sd=true</a:t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Informe de costos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" sz="1333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https://drive.google.com/file/d/1THan6CgU4k1CD_qR0JR-V0U2jXays0-r/view?usp=sharing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333599d90c_0_4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0" name="Google Shape;970;g1333599d90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628800"/>
            <a:ext cx="8839200" cy="6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333599d90c_0_46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6" name="Google Shape;976;g1333599d90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5" y="1769675"/>
            <a:ext cx="9110275" cy="1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g1333599d90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" y="2967325"/>
            <a:ext cx="9110275" cy="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g1333599d90c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5" y="3935650"/>
            <a:ext cx="9032774" cy="8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33599d90c_0_53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4" name="Google Shape;984;g1333599d90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4125"/>
            <a:ext cx="8839199" cy="22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33599d90c_0_6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0" name="Google Shape;990;g1333599d90c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" y="1638025"/>
            <a:ext cx="7971343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33599d90c_0_22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6" name="Google Shape;996;g1333599d90c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450" y="1783325"/>
            <a:ext cx="6666026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333599d90c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450" y="3180275"/>
            <a:ext cx="66660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333599d90c_0_23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3" name="Google Shape;1003;g1333599d90c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1669700"/>
            <a:ext cx="8839198" cy="101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1333599d90c_0_237"/>
          <p:cNvPicPr preferRelativeResize="0"/>
          <p:nvPr/>
        </p:nvPicPr>
        <p:blipFill rotWithShape="1">
          <a:blip r:embed="rId4">
            <a:alphaModFix/>
          </a:blip>
          <a:srcRect b="25460" l="-450" r="450" t="-25460"/>
          <a:stretch/>
        </p:blipFill>
        <p:spPr>
          <a:xfrm>
            <a:off x="152400" y="2751600"/>
            <a:ext cx="77508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39db33305d_0_34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0" name="Google Shape;1010;g139db33305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075" y="1400650"/>
            <a:ext cx="52578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139db33305d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75" y="2571750"/>
            <a:ext cx="4189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g139db33305d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00" y="3695225"/>
            <a:ext cx="7201995" cy="11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9db33305d_0_5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8" name="Google Shape;1018;g139db33305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75" y="1527050"/>
            <a:ext cx="7201995" cy="11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139db33305d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475" y="2854600"/>
            <a:ext cx="64770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333599d90c_0_246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5" name="Google Shape;1025;g1333599d90c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75" y="1748825"/>
            <a:ext cx="68770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"/>
          <p:cNvSpPr/>
          <p:nvPr/>
        </p:nvSpPr>
        <p:spPr>
          <a:xfrm>
            <a:off x="109657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2"/>
          <p:cNvSpPr txBox="1"/>
          <p:nvPr>
            <p:ph type="title"/>
          </p:nvPr>
        </p:nvSpPr>
        <p:spPr>
          <a:xfrm>
            <a:off x="1056750" y="345425"/>
            <a:ext cx="70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Delimitación y alcance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12"/>
          <p:cNvSpPr txBox="1"/>
          <p:nvPr>
            <p:ph idx="1" type="body"/>
          </p:nvPr>
        </p:nvSpPr>
        <p:spPr>
          <a:xfrm>
            <a:off x="1256475" y="1371250"/>
            <a:ext cx="2253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1293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Desarrollaremos un sistema de información para la empresa motors company (empresa automotriz), buscamos que con el  correcto uso  podamos cumplir con los objetivos planteados.</a:t>
            </a:r>
            <a:endParaRPr sz="1293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rPr lang="es" sz="7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6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924" y="1911663"/>
            <a:ext cx="1695899" cy="14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 txBox="1"/>
          <p:nvPr/>
        </p:nvSpPr>
        <p:spPr>
          <a:xfrm>
            <a:off x="7319850" y="1020625"/>
            <a:ext cx="16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7175975" y="3931100"/>
            <a:ext cx="15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Cumplir con las metas 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planteadas.Juárez(2017).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389762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3952825" y="1520950"/>
            <a:ext cx="2024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tiempo estipulado para el desarrollo del proyecto es de 5 trimestres.</a:t>
            </a:r>
            <a:endParaRPr b="0" i="0" sz="1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952825" y="3233075"/>
            <a:ext cx="2517900" cy="1569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Inventario.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Observaciones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056750" y="3204375"/>
            <a:ext cx="2613000" cy="1597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que apoyaran: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Orden, control y evolución 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Áreas que no se apoyan: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Publicidad.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37c5294a96_0_1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1" name="Google Shape;1031;g137c5294a9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5075"/>
            <a:ext cx="8839202" cy="237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37c5294a96_0_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7" name="Google Shape;1037;g137c5294a9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88" y="1780475"/>
            <a:ext cx="60674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37c5294a96_0_5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3" name="Google Shape;1043;g137c5294a9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0025"/>
            <a:ext cx="8839200" cy="2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58b7dadcdb_0_3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9" name="Google Shape;1049;g158b7dadc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12" y="1608050"/>
            <a:ext cx="5311875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58b7dadcdb_0_9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5" name="Google Shape;1055;g158b7dadcd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792200"/>
            <a:ext cx="7261401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352ae3db5a_0_12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1" name="Google Shape;1061;g1352ae3db5a_0_12"/>
          <p:cNvSpPr txBox="1"/>
          <p:nvPr/>
        </p:nvSpPr>
        <p:spPr>
          <a:xfrm>
            <a:off x="1675325" y="10065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Formulario Registro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2" name="Google Shape;1062;g1352ae3db5a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788" y="1497525"/>
            <a:ext cx="5886574" cy="3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333599d90c_0_3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8" name="Google Shape;1068;g1333599d90c_0_315"/>
          <p:cNvSpPr txBox="1"/>
          <p:nvPr/>
        </p:nvSpPr>
        <p:spPr>
          <a:xfrm>
            <a:off x="1665225" y="12385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Inicio de sesión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9" name="Google Shape;1069;g1333599d90c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000" y="1783225"/>
            <a:ext cx="5805994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352ae3db5a_0_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5" name="Google Shape;1075;g1352ae3db5a_0_5"/>
          <p:cNvSpPr txBox="1"/>
          <p:nvPr/>
        </p:nvSpPr>
        <p:spPr>
          <a:xfrm>
            <a:off x="1332400" y="12183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Perfil del  mecánico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76" name="Google Shape;1076;g1352ae3db5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00" y="1777138"/>
            <a:ext cx="4529200" cy="30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643994d84_3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2" name="Google Shape;1082;g13643994d84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50" y="1451875"/>
            <a:ext cx="3771400" cy="17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13643994d8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00" y="1451875"/>
            <a:ext cx="4380125" cy="3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13643994d84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850" y="3319950"/>
            <a:ext cx="42703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643994d84_1_1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Fichas Técnicas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0" name="Google Shape;1090;g13643994d84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075" y="1253100"/>
            <a:ext cx="4795326" cy="29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13643994d84_1_1"/>
          <p:cNvSpPr txBox="1"/>
          <p:nvPr/>
        </p:nvSpPr>
        <p:spPr>
          <a:xfrm>
            <a:off x="1082200" y="4265150"/>
            <a:ext cx="676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https://docs.google.com/document/d/1D-G0gNHoxNAuYY_7VRN5IsMjz1jYa30b/edit?usp=sharing&amp;ouid=117294069896371414648&amp;rtpof=true&amp;sd=true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850e2f4bb_0_11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r>
              <a:rPr lang="es"/>
              <a:t> </a:t>
            </a:r>
            <a:endParaRPr/>
          </a:p>
        </p:txBody>
      </p:sp>
      <p:sp>
        <p:nvSpPr>
          <p:cNvPr id="370" name="Google Shape;370;g11850e2f4bb_0_11"/>
          <p:cNvSpPr txBox="1"/>
          <p:nvPr>
            <p:ph idx="1" type="body"/>
          </p:nvPr>
        </p:nvSpPr>
        <p:spPr>
          <a:xfrm>
            <a:off x="1065075" y="1586425"/>
            <a:ext cx="4546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8294">
                <a:latin typeface="Times New Roman"/>
                <a:ea typeface="Times New Roman"/>
                <a:cs typeface="Times New Roman"/>
                <a:sym typeface="Times New Roman"/>
              </a:rPr>
              <a:t>Un aspecto fundamental en el proceso de una investigación es la obtención de información partiendo de esta base depende la confiabilidad y validez del estudio, adquisición de información confiable y válida, requiere cuidado y dedicación, de esta recolección implantada dependerá el sistema que se quiere brindar.</a:t>
            </a:r>
            <a:r>
              <a:rPr lang="es" sz="82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(Galvis, 2014)</a:t>
            </a:r>
            <a:endParaRPr sz="829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g11850e2f4bb_0_11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11850e2f4b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1850e2f4bb_0_11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333599d90c_0_266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Informe de costos hardware y software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7" name="Google Shape;1097;g1333599d90c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387" y="1341450"/>
            <a:ext cx="6233227" cy="2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1333599d90c_0_266"/>
          <p:cNvSpPr txBox="1"/>
          <p:nvPr/>
        </p:nvSpPr>
        <p:spPr>
          <a:xfrm>
            <a:off x="1639075" y="42897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 cuenta con otro apartado de costos en un excell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9db33305d_0_65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IV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39db33305d_0_69"/>
          <p:cNvSpPr txBox="1"/>
          <p:nvPr>
            <p:ph type="title"/>
          </p:nvPr>
        </p:nvSpPr>
        <p:spPr>
          <a:xfrm>
            <a:off x="1307050" y="772300"/>
            <a:ext cx="7645200" cy="27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09" name="Google Shape;1109;g139db33305d_0_69"/>
          <p:cNvGraphicFramePr/>
          <p:nvPr/>
        </p:nvGraphicFramePr>
        <p:xfrm>
          <a:off x="1407425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2592275"/>
                <a:gridCol w="464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</a:t>
                      </a: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técnico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https://docs.google.com/document/d/1UZA5kpRuDlFxEe2b_ZJJAdC_PrLQwkIQ/edit?usp=share_link&amp;ouid=117294069896371414648&amp;rtpof=true&amp;sd=true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Pruebas unitarias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https://docs.google.com/document/d/1Cr48i2co8uVWtthfZZlevtemy1Lq_l0F/edit?usp=sharing&amp;ouid=117294069896371414648&amp;rtpof=true&amp;sd=true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de instalación del aplicativo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https://docs.google.com/document/d/1fqssSfXOdNUMoly5TbAGePoORY7_SlI2/edit?usp=sharing&amp;ouid=117294069896371414648&amp;rtpof=true&amp;sd=true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distribución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/>
                        </a:rPr>
                        <a:t>https://drive.google.com/file/d/1-UrM4wZo-DaHBOe1ewQTPWmEijK7ojL5/view?usp=share_link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Informe de migración de datos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https://docs.google.com/document/d/1tUdOKdXZ-ZLGt57pN6zr71i8xS_iRB23/edit?usp=sharing&amp;ouid=117294069896371414648&amp;rtpof=true&amp;sd=true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 de instalación,respaldo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https://docs.google.com/document/d/1nybYEedYM68P-ehgQHgXjRBgIZRYh_pe/edit?usp=sharing&amp;ouid=117294069896371414648&amp;rtpof=true&amp;sd=true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58b7dadcdb_0_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Manual Tecnico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5" name="Google Shape;1115;g158b7dadcd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550" y="1207525"/>
            <a:ext cx="4106900" cy="2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58b7dadcdb_0_15"/>
          <p:cNvSpPr txBox="1"/>
          <p:nvPr/>
        </p:nvSpPr>
        <p:spPr>
          <a:xfrm>
            <a:off x="1189825" y="4273075"/>
            <a:ext cx="637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https://docs.google.com/document/d/1UZA5kpRuDlFxEe2b_ZJJAdC_PrLQwkIQ/edit?usp=sharing&amp;ouid=117294069896371414648&amp;rtpof=true&amp;sd=true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39db33305d_0_79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Pruebas Unitarias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2" name="Google Shape;1122;g139db33305d_0_79"/>
          <p:cNvSpPr txBox="1"/>
          <p:nvPr/>
        </p:nvSpPr>
        <p:spPr>
          <a:xfrm>
            <a:off x="1447075" y="4273075"/>
            <a:ext cx="637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https://docs.google.com/document/d/1Cr48i2co8uVWtthfZZlevtemy1Lq_l0F/edit?usp=sharing&amp;ouid=117294069896371414648&amp;rtpof=true&amp;sd=true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g139db33305d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725" y="1074775"/>
            <a:ext cx="4273050" cy="27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9db33305d_0_87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Manual de instalación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9" name="Google Shape;1129;g139db33305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50" y="1273525"/>
            <a:ext cx="3901149" cy="2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g139db33305d_0_87"/>
          <p:cNvSpPr txBox="1"/>
          <p:nvPr/>
        </p:nvSpPr>
        <p:spPr>
          <a:xfrm>
            <a:off x="1242350" y="3964450"/>
            <a:ext cx="68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https://docs.google.com/document/d/1fqssSfXOdNUMoly5TbAGePoORY7_SlI2/edit?usp=sharing&amp;ouid=117294069896371414648&amp;rtpof=true&amp;sd=true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39db33305d_0_97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Diagrama de distribución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mínimo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en el software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6" name="Google Shape;1136;g139db33305d_0_97"/>
          <p:cNvSpPr txBox="1"/>
          <p:nvPr/>
        </p:nvSpPr>
        <p:spPr>
          <a:xfrm>
            <a:off x="393775" y="3964450"/>
            <a:ext cx="739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 utilizada star UML: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https://drive.google.com/file/d/1-UrM4wZo-DaHBOe1ewQTPWmEijK7ojL5/view?usp=share_link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g139db33305d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75" y="1991150"/>
            <a:ext cx="834051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39db33305d_0_10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Informe de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migración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3" name="Google Shape;1143;g139db33305d_0_105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g139db33305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00" y="1304275"/>
            <a:ext cx="4352925" cy="2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139db33305d_0_105"/>
          <p:cNvSpPr txBox="1"/>
          <p:nvPr/>
        </p:nvSpPr>
        <p:spPr>
          <a:xfrm>
            <a:off x="1799500" y="4173400"/>
            <a:ext cx="61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https://docs.google.com/document/d/1tUdOKdXZ-ZLGt57pN6zr71i8xS_iRB23/edit?usp=sharing&amp;ouid=117294069896371414648&amp;rtpof=true&amp;sd=true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39db33305d_0_1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Plan de instalación ,plan de respaldo, plan de migración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1" name="Google Shape;1151;g139db33305d_0_115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139db33305d_0_115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g139db33305d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725" y="1071175"/>
            <a:ext cx="4158700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g139db33305d_0_115"/>
          <p:cNvSpPr txBox="1"/>
          <p:nvPr/>
        </p:nvSpPr>
        <p:spPr>
          <a:xfrm>
            <a:off x="1321500" y="4100125"/>
            <a:ext cx="69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https://docs.google.com/document/d/1nybYEedYM68P-ehgQHgXjRBgIZRYh_pe/edit?usp=sharing&amp;ouid=117294069896371414648&amp;rtpof=true&amp;sd=true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3f549ce962_3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0" name="Google Shape;1160;g13f549ce96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75" y="3491675"/>
            <a:ext cx="4162176" cy="1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g13f549ce96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50" y="1451875"/>
            <a:ext cx="4577926" cy="32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13f549ce962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01" y="1311013"/>
            <a:ext cx="2381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7b1f76841_0_0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r>
              <a:rPr lang="es"/>
              <a:t> </a:t>
            </a:r>
            <a:endParaRPr/>
          </a:p>
        </p:txBody>
      </p:sp>
      <p:sp>
        <p:nvSpPr>
          <p:cNvPr id="379" name="Google Shape;379;g117b1f76841_0_0"/>
          <p:cNvSpPr txBox="1"/>
          <p:nvPr>
            <p:ph idx="1" type="body"/>
          </p:nvPr>
        </p:nvSpPr>
        <p:spPr>
          <a:xfrm>
            <a:off x="1239050" y="1444725"/>
            <a:ext cx="454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Definimos la técnica de entrevista, esta se basa en un diálogo cara a cara entre el entrevistador acerca de un tema previamente determinado.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Los roles a los cuales le realizamos este levantamiento de información son: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El instrumento que utilizamos fue el cuestionario el cual nos permite obtener la información de una manera clara y concisa a través de una forma impresa que incluye una serie de preguntas.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80" name="Google Shape;380;g117b1f76841_0_0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g117b1f768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17b1f76841_0_0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a978b3989b_0_74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V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a978b3989b_0_78"/>
          <p:cNvSpPr txBox="1"/>
          <p:nvPr>
            <p:ph type="title"/>
          </p:nvPr>
        </p:nvSpPr>
        <p:spPr>
          <a:xfrm>
            <a:off x="1164050" y="1024825"/>
            <a:ext cx="1280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3" name="Google Shape;1173;g1a978b3989b_0_78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1a978b3989b_0_78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5" name="Google Shape;1175;g1a978b3989b_0_78"/>
          <p:cNvGraphicFramePr/>
          <p:nvPr/>
        </p:nvGraphicFramePr>
        <p:xfrm>
          <a:off x="1524850" y="13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2893075"/>
                <a:gridCol w="4250525"/>
              </a:tblGrid>
              <a:tr h="66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Cuadro comparativo-proveedores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https://docs.google.com/document/d/149qcd3Ll0tg2Or84B0dpt72OFHZHRscH/edit?usp=share_link&amp;ouid=117294069896371414648&amp;rtpof=true&amp;sd=true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Contrato de desarrollo de software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/>
                        </a:rPr>
                        <a:t>https://docs.google.com/document/d/1RbKCfaTdGwI5jkwZeoAtHl_zxvJsa_3M/edit?usp=share_link&amp;ouid=117294069896371414648&amp;rtpof=true&amp;sd=true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Documentación de las pruebas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/>
                        </a:rPr>
                        <a:t>https://docs.google.com/document/d/1wXeXax2TiumYFx1J7pdfUQgIlgtqzR83/edit?usp=share_link&amp;ouid=117294069896371414648&amp;rtpof=true&amp;sd=true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a978b3989b_0_9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Cuadro comparativo-proveedores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1" name="Google Shape;1181;g1a978b3989b_0_9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1a978b3989b_0_9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g1a978b3989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350" y="1335400"/>
            <a:ext cx="6926474" cy="2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1a978b3989b_0_90"/>
          <p:cNvSpPr txBox="1"/>
          <p:nvPr>
            <p:ph type="title"/>
          </p:nvPr>
        </p:nvSpPr>
        <p:spPr>
          <a:xfrm>
            <a:off x="1450350" y="40598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https://docs.google.com/document/d/149qcd3Ll0tg2Or84B0dpt72OFHZHRscH/edit?usp=sharing&amp;ouid=117294069896371414648&amp;rtpof=true&amp;sd=true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a978b3989b_0_10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Contrato de desarrollo de software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0" name="Google Shape;1190;g1a978b3989b_0_10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1a978b3989b_0_10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1a978b3989b_0_100"/>
          <p:cNvSpPr txBox="1"/>
          <p:nvPr>
            <p:ph type="title"/>
          </p:nvPr>
        </p:nvSpPr>
        <p:spPr>
          <a:xfrm>
            <a:off x="1450350" y="40598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https://docs.google.com/document/d/1RbKCfaTdGwI5jkwZeoAtHl_zxvJsa_3M/edit?usp=sharing&amp;ouid=117294069896371414648&amp;rtpof=true&amp;sd=true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3" name="Google Shape;1193;g1a978b3989b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075" y="1198250"/>
            <a:ext cx="5136175" cy="28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a978b3989b_0_11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Documentación de pruebas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g1a978b3989b_0_11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1a978b3989b_0_11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1a978b3989b_0_110"/>
          <p:cNvSpPr txBox="1"/>
          <p:nvPr>
            <p:ph type="title"/>
          </p:nvPr>
        </p:nvSpPr>
        <p:spPr>
          <a:xfrm>
            <a:off x="1450350" y="39644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https://docs.google.com/document/d/1wXeXax2TiumYFx1J7pdfUQgIlgtqzR83/edit?usp=sharing&amp;ouid=117294069896371414648&amp;rtpof=true&amp;sd=true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2" name="Google Shape;1202;g1a978b3989b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075" y="1286300"/>
            <a:ext cx="5495700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aee90019ff_0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8" name="Google Shape;1208;g1aee90019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0" y="1661775"/>
            <a:ext cx="4717426" cy="29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g1aee90019f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000" y="3305949"/>
            <a:ext cx="3745799" cy="14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1aee90019f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076" y="1187750"/>
            <a:ext cx="2065755" cy="19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Referencias Bibliográficas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6" name="Google Shape;1216;p13"/>
          <p:cNvSpPr txBox="1"/>
          <p:nvPr>
            <p:ph idx="1" type="body"/>
          </p:nvPr>
        </p:nvSpPr>
        <p:spPr>
          <a:xfrm>
            <a:off x="1226200" y="1482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acerca del funcionamiento del sistema de información: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SENA SOFIA PLUS: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http://oferta.senasofiaplus.edu.co/sofia-oferta/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Coalla, M. (2017).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 .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Ediciones Paraninfo.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Moreno, D. (25 de 10 de 2018).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alumnos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alumnos: http://alumnos.unir.net/alfredopascualpuertolas/2019/01/23/ejemplos-de-encuestas/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Team, M. (24 de 9 de 2019).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microsoft: https://www.microsoft.com/es-ar/microsoft-365/business-insights-ideas/resources/guide-to-uml-diagramming-and-database-modeling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7b1f76841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Administrador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117b1f76841_0_6"/>
          <p:cNvSpPr txBox="1"/>
          <p:nvPr>
            <p:ph idx="1" type="body"/>
          </p:nvPr>
        </p:nvSpPr>
        <p:spPr>
          <a:xfrm>
            <a:off x="1093075" y="1866125"/>
            <a:ext cx="6492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proceso utiliza al momento de reportar un incidente con el automóvil recibido?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¿Cuenta con un reporte de cuántos automóviles recibe semanalmente?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¿La empresa maneja algún sistema para el registro de insumos?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clase de insumos maneja?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¿Tiene un reporte de cuántos proveedores maneja y la ubicación de los mismos?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sp>
        <p:nvSpPr>
          <p:cNvPr id="389" name="Google Shape;389;g117b1f76841_0_6"/>
          <p:cNvSpPr txBox="1"/>
          <p:nvPr/>
        </p:nvSpPr>
        <p:spPr>
          <a:xfrm>
            <a:off x="1445775" y="4112825"/>
            <a:ext cx="714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https://docs.google.com/document/d/1_8WZQg3oDIOQZkfJmrSoBl7N4GisBCSl/edit?usp=sharing&amp;ouid=117294069896371414648&amp;rtpof=true&amp;sd=true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a726d55a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Mecánico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g121a726d55a_0_0"/>
          <p:cNvSpPr txBox="1"/>
          <p:nvPr>
            <p:ph idx="1" type="body"/>
          </p:nvPr>
        </p:nvSpPr>
        <p:spPr>
          <a:xfrm>
            <a:off x="423000" y="1919525"/>
            <a:ext cx="82716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¿En el proceso de revisión del vehículo implementa un reporte visual   al  ingreso y salida 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¿Se le realizan arreglos a las motos?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¿Cuenta con registro del tiempo de inicio y final de la restauración? 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¿Clasifican el tipo de repuestos ingresados?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¿Hacen un control de calidad de vehículo ingresado?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sp>
        <p:nvSpPr>
          <p:cNvPr id="396" name="Google Shape;396;g121a726d55a_0_0"/>
          <p:cNvSpPr txBox="1"/>
          <p:nvPr/>
        </p:nvSpPr>
        <p:spPr>
          <a:xfrm>
            <a:off x="1030800" y="3607825"/>
            <a:ext cx="691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https://docs.google.com/document/d/1_8WZQg3oDIOQZkfJmrSoBl7N4GisBCSl/edit?usp=sharing&amp;ouid=117294069896371414648&amp;rtpof=true&amp;sd=true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850e2f4bb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g11850e2f4bb_0_6"/>
          <p:cNvSpPr txBox="1"/>
          <p:nvPr/>
        </p:nvSpPr>
        <p:spPr>
          <a:xfrm>
            <a:off x="1784750" y="4238725"/>
            <a:ext cx="713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https://drive.google.com/file/d/1qjA-1VFq3XGwVKCM5jl8w6kiIYRSGMtO/view?usp=sharing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g11850e2f4b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500" y="1099875"/>
            <a:ext cx="7030502" cy="3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1a726d55a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g121a726d55a_0_6"/>
          <p:cNvSpPr txBox="1"/>
          <p:nvPr/>
        </p:nvSpPr>
        <p:spPr>
          <a:xfrm>
            <a:off x="1784750" y="4238725"/>
            <a:ext cx="71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g121a726d55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6" y="1243300"/>
            <a:ext cx="6693633" cy="29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8cbe6281f_5_1"/>
          <p:cNvSpPr txBox="1"/>
          <p:nvPr>
            <p:ph type="title"/>
          </p:nvPr>
        </p:nvSpPr>
        <p:spPr>
          <a:xfrm>
            <a:off x="1263625" y="16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g118cbe6281f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00" y="843875"/>
            <a:ext cx="7484625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8cbe6281f_5_1"/>
          <p:cNvPicPr preferRelativeResize="0"/>
          <p:nvPr/>
        </p:nvPicPr>
        <p:blipFill rotWithShape="1">
          <a:blip r:embed="rId4">
            <a:alphaModFix/>
          </a:blip>
          <a:srcRect b="-46321" l="0" r="0" t="9840"/>
          <a:stretch/>
        </p:blipFill>
        <p:spPr>
          <a:xfrm>
            <a:off x="1114300" y="2324575"/>
            <a:ext cx="7515374" cy="23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18cbe6281f_5_1"/>
          <p:cNvSpPr txBox="1"/>
          <p:nvPr/>
        </p:nvSpPr>
        <p:spPr>
          <a:xfrm>
            <a:off x="1114300" y="4102175"/>
            <a:ext cx="7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https://drive.google.com/file/d/1U-_zdrKzwPkUNcpbvlOqvttABB9QjROH/view?usp=sharing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3640f78b1_0_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g123640f78b1_0_2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5" name="Google Shape;425;g123640f78b1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50" y="1487325"/>
            <a:ext cx="3854699" cy="2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23640f78b1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600" y="1597875"/>
            <a:ext cx="3973474" cy="21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23640f78b1_0_2"/>
          <p:cNvSpPr txBox="1"/>
          <p:nvPr/>
        </p:nvSpPr>
        <p:spPr>
          <a:xfrm>
            <a:off x="367750" y="4096800"/>
            <a:ext cx="385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Link1:</a:t>
            </a:r>
            <a:r>
              <a:rPr b="0" i="0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https://drive.google.com/file/d/1VqemE6o2oN6DmK46oIyQ33LTpflu3Wf2/view?usp=sharing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123640f78b1_0_2"/>
          <p:cNvSpPr txBox="1"/>
          <p:nvPr/>
        </p:nvSpPr>
        <p:spPr>
          <a:xfrm>
            <a:off x="4922625" y="4018025"/>
            <a:ext cx="385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Link2: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https://drive.google.com/file/d/1ZilyAD0twYLuV04Oyvoh4E5n-q3qguIf/view?usp=sharing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33599d90c_0_0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459273d05_1_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g12459273d05_1_15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5" name="Google Shape;435;g12459273d05_1_15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429925" y="1544975"/>
            <a:ext cx="5233024" cy="195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2459273d05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5750" y="1960300"/>
            <a:ext cx="3204875" cy="2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2459273d05_1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325" y="3504000"/>
            <a:ext cx="3763424" cy="8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g12459273d05_1_15"/>
          <p:cNvCxnSpPr/>
          <p:nvPr/>
        </p:nvCxnSpPr>
        <p:spPr>
          <a:xfrm>
            <a:off x="291075" y="4327825"/>
            <a:ext cx="84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g12459273d05_1_15"/>
          <p:cNvCxnSpPr/>
          <p:nvPr/>
        </p:nvCxnSpPr>
        <p:spPr>
          <a:xfrm>
            <a:off x="291075" y="1544975"/>
            <a:ext cx="8425200" cy="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g12459273d05_1_15"/>
          <p:cNvCxnSpPr/>
          <p:nvPr/>
        </p:nvCxnSpPr>
        <p:spPr>
          <a:xfrm>
            <a:off x="8735625" y="1621750"/>
            <a:ext cx="19200" cy="27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g12459273d05_1_15"/>
          <p:cNvCxnSpPr/>
          <p:nvPr/>
        </p:nvCxnSpPr>
        <p:spPr>
          <a:xfrm>
            <a:off x="271900" y="1602550"/>
            <a:ext cx="17400" cy="26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g12459273d05_1_15"/>
          <p:cNvCxnSpPr/>
          <p:nvPr/>
        </p:nvCxnSpPr>
        <p:spPr>
          <a:xfrm flipH="1" rot="10800000">
            <a:off x="617350" y="2738750"/>
            <a:ext cx="81969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g12459273d05_1_15"/>
          <p:cNvCxnSpPr/>
          <p:nvPr/>
        </p:nvCxnSpPr>
        <p:spPr>
          <a:xfrm flipH="1" rot="10800000">
            <a:off x="598150" y="3483375"/>
            <a:ext cx="8195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14934929c_1_0"/>
          <p:cNvSpPr txBox="1"/>
          <p:nvPr>
            <p:ph type="title"/>
          </p:nvPr>
        </p:nvSpPr>
        <p:spPr>
          <a:xfrm>
            <a:off x="1254288" y="3438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 de versiones github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g1214934929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970" y="3137925"/>
            <a:ext cx="38680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214934929c_1_0"/>
          <p:cNvPicPr preferRelativeResize="0"/>
          <p:nvPr/>
        </p:nvPicPr>
        <p:blipFill rotWithShape="1">
          <a:blip r:embed="rId4">
            <a:alphaModFix/>
          </a:blip>
          <a:srcRect b="0" l="14616" r="0" t="0"/>
          <a:stretch/>
        </p:blipFill>
        <p:spPr>
          <a:xfrm>
            <a:off x="4834974" y="926925"/>
            <a:ext cx="3868001" cy="22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214934929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95575"/>
            <a:ext cx="4530170" cy="294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0953d1be0_2_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 Requisitos de software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g120953d1be0_2_20"/>
          <p:cNvSpPr txBox="1"/>
          <p:nvPr/>
        </p:nvSpPr>
        <p:spPr>
          <a:xfrm>
            <a:off x="944950" y="1424750"/>
            <a:ext cx="7607700" cy="3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continuación se evidenciará la especificación de Requisitos Software (ERS) para el Sistema de información para la gestión de inventario con el fin de obtener una mejor organización entre el administrador y el  mecánico. 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Formato srs:</a:t>
            </a:r>
            <a:r>
              <a:rPr lang="e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https://docs.google.com/document/d/1ahm1On3T5vufeqYemQKNTxh8aiz0oV8a/edit?usp=sharing&amp;ouid=117294069896371414648&amp;rtpof=true&amp;sd=true</a:t>
            </a:r>
            <a:endParaRPr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14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7b1f76841_6_5"/>
          <p:cNvSpPr txBox="1"/>
          <p:nvPr>
            <p:ph type="title"/>
          </p:nvPr>
        </p:nvSpPr>
        <p:spPr>
          <a:xfrm>
            <a:off x="1221925" y="143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3" name="Google Shape;463;g117b1f76841_6_5"/>
          <p:cNvGraphicFramePr/>
          <p:nvPr/>
        </p:nvGraphicFramePr>
        <p:xfrm>
          <a:off x="1221925" y="11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usuario.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su número de documento nombres,apellidos,contraseña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se registre y haga un registro de los usuarios.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0953d1be0_2_27"/>
          <p:cNvSpPr txBox="1"/>
          <p:nvPr>
            <p:ph type="title"/>
          </p:nvPr>
        </p:nvSpPr>
        <p:spPr>
          <a:xfrm>
            <a:off x="1221925" y="1579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9" name="Google Shape;469;g120953d1be0_2_27"/>
          <p:cNvGraphicFramePr/>
          <p:nvPr/>
        </p:nvGraphicFramePr>
        <p:xfrm>
          <a:off x="1315775" y="107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Verificar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el mecánico para generar una verificación.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documento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password para ingresar al sistema de información. El cual permitirá verificar por medio de las bases de datos los datos de los usuarios, para permitir o negar el acceso al sistem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7b1f76841_6_15"/>
          <p:cNvSpPr txBox="1"/>
          <p:nvPr>
            <p:ph type="title"/>
          </p:nvPr>
        </p:nvSpPr>
        <p:spPr>
          <a:xfrm>
            <a:off x="1192575" y="405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5" name="Google Shape;475;g117b1f76841_6_15"/>
          <p:cNvGraphicFramePr/>
          <p:nvPr/>
        </p:nvGraphicFramePr>
        <p:xfrm>
          <a:off x="1330475" y="103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252100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Actualizar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actualizar los datos del inventario incluyendo usuarios.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actualizar los datos de un mecánico  siempre y cuando haya iniciado sesión y registrado con su debido consentimiento, incluyendo  la habilitación de usuario y adición de datos.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7b1f76841_5_0"/>
          <p:cNvSpPr txBox="1"/>
          <p:nvPr>
            <p:ph type="title"/>
          </p:nvPr>
        </p:nvSpPr>
        <p:spPr>
          <a:xfrm>
            <a:off x="1221925" y="194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1" name="Google Shape;481;g117b1f76841_5_0"/>
          <p:cNvGraphicFramePr/>
          <p:nvPr/>
        </p:nvGraphicFramePr>
        <p:xfrm>
          <a:off x="1221925" y="11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sesión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mecánico.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número de documento, password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0953d1be0_13_10"/>
          <p:cNvSpPr txBox="1"/>
          <p:nvPr>
            <p:ph type="title"/>
          </p:nvPr>
        </p:nvSpPr>
        <p:spPr>
          <a:xfrm>
            <a:off x="1192575" y="106600"/>
            <a:ext cx="7030500" cy="9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326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 sz="3800">
              <a:highlight>
                <a:srgbClr val="FF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7" name="Google Shape;487;g120953d1be0_13_10"/>
          <p:cNvGraphicFramePr/>
          <p:nvPr/>
        </p:nvGraphicFramePr>
        <p:xfrm>
          <a:off x="1257100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Recuperar contraseña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usuario pueda recuperar su contraseña.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caso de que la verificación sea negativa con respecto a la contraseña, el usuario podrá hacer una recuperación por medio de unas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preguntas de seguridad.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a6a8bbabcb_1_0"/>
          <p:cNvSpPr txBox="1"/>
          <p:nvPr>
            <p:ph type="title"/>
          </p:nvPr>
        </p:nvSpPr>
        <p:spPr>
          <a:xfrm>
            <a:off x="1221925" y="1726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3" name="Google Shape;493;g1a6a8bbabcb_1_0"/>
          <p:cNvGraphicFramePr/>
          <p:nvPr/>
        </p:nvGraphicFramePr>
        <p:xfrm>
          <a:off x="1271750" y="11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propietarios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los propietarios de los 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mecánico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registre los propietarios de los diversos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ingresen pero el mecánico no podrá eliminarlos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a6d5653706_0_0"/>
          <p:cNvSpPr txBox="1"/>
          <p:nvPr>
            <p:ph type="title"/>
          </p:nvPr>
        </p:nvSpPr>
        <p:spPr>
          <a:xfrm>
            <a:off x="1192575" y="99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9" name="Google Shape;499;g1a6d5653706_0_0"/>
          <p:cNvGraphicFramePr/>
          <p:nvPr/>
        </p:nvGraphicFramePr>
        <p:xfrm>
          <a:off x="1323100" y="1071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propietarios.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los datos de los propietarios de los vehículos.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los propietarios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9b0a5204e_1_10"/>
          <p:cNvSpPr txBox="1"/>
          <p:nvPr>
            <p:ph type="title"/>
          </p:nvPr>
        </p:nvSpPr>
        <p:spPr>
          <a:xfrm>
            <a:off x="1199575" y="191775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0" name="Google Shape;290;g1a9b0a5204e_1_10"/>
          <p:cNvGraphicFramePr/>
          <p:nvPr/>
        </p:nvGraphicFramePr>
        <p:xfrm>
          <a:off x="1335250" y="6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2565750"/>
                <a:gridCol w="4363850"/>
              </a:tblGrid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 proyecto-objetivo general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Técnicas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 levantamiento de información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Elaboración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 mapa de procesos(BPMN)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https://drive.google.com/file/d/1qjA-1VFq3XGwVKCM5jl8w6kiIYRSGMtO/view?usp=sharing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Sistema de control de versiones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funcionales  y no funcionales usando el 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estándar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830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" sz="8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https://docs.google.com/document/d/1ahm1On3T5vufeqYemQKNTxh8aiz0oV8a/edit?usp=sharing&amp;ouid=117294069896371414648&amp;rtpof=true&amp;sd=true</a:t>
                      </a:r>
                      <a:endParaRPr b="1" sz="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casos de uso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hlink"/>
                          </a:solidFill>
                          <a:hlinkClick r:id="rId5"/>
                        </a:rPr>
                        <a:t>https://drive.google.com/file/d/1eecO7Y1Bd89n0AdM1nbGInNz3jKj5Uax/view?usp=share_link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1" name="Google Shape;291;g1a9b0a5204e_1_10"/>
          <p:cNvGraphicFramePr/>
          <p:nvPr/>
        </p:nvGraphicFramePr>
        <p:xfrm>
          <a:off x="1335250" y="419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2565750"/>
                <a:gridCol w="4363850"/>
              </a:tblGrid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Formato de caso de uso extendido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https://docs.google.com/document/d/1ibLDf9WVBxCwo6SO5SZeNiseHL7sbaLq/edit?usp=sharing&amp;ouid=117294069896371414648&amp;rtpof=true&amp;sd=true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a6d5653706_0_5"/>
          <p:cNvSpPr txBox="1"/>
          <p:nvPr>
            <p:ph type="title"/>
          </p:nvPr>
        </p:nvSpPr>
        <p:spPr>
          <a:xfrm>
            <a:off x="1251275" y="172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5" name="Google Shape;505;g1a6d5653706_0_5"/>
          <p:cNvGraphicFramePr/>
          <p:nvPr/>
        </p:nvGraphicFramePr>
        <p:xfrm>
          <a:off x="1315775" y="117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propietarios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6a8bbabcb_1_5"/>
          <p:cNvSpPr txBox="1"/>
          <p:nvPr>
            <p:ph type="title"/>
          </p:nvPr>
        </p:nvSpPr>
        <p:spPr>
          <a:xfrm>
            <a:off x="1221925" y="121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1" name="Google Shape;511;g1a6a8bbabcb_1_5"/>
          <p:cNvGraphicFramePr/>
          <p:nvPr/>
        </p:nvGraphicFramePr>
        <p:xfrm>
          <a:off x="133047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ingresen pero el mecánico no podrá eliminarlos.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a6d5653706_0_10"/>
          <p:cNvSpPr txBox="1"/>
          <p:nvPr>
            <p:ph type="title"/>
          </p:nvPr>
        </p:nvSpPr>
        <p:spPr>
          <a:xfrm>
            <a:off x="1221925" y="157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7" name="Google Shape;517;g1a6d5653706_0_10"/>
          <p:cNvGraphicFramePr/>
          <p:nvPr/>
        </p:nvGraphicFramePr>
        <p:xfrm>
          <a:off x="134512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los datos de los diversos vehículos.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a6d5653706_0_15"/>
          <p:cNvSpPr txBox="1"/>
          <p:nvPr>
            <p:ph type="title"/>
          </p:nvPr>
        </p:nvSpPr>
        <p:spPr>
          <a:xfrm>
            <a:off x="1221925" y="84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3" name="Google Shape;523;g1a6d5653706_0_15"/>
          <p:cNvGraphicFramePr/>
          <p:nvPr/>
        </p:nvGraphicFramePr>
        <p:xfrm>
          <a:off x="130842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los 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7b1f76841_6_10"/>
          <p:cNvSpPr txBox="1"/>
          <p:nvPr>
            <p:ph type="title"/>
          </p:nvPr>
        </p:nvSpPr>
        <p:spPr>
          <a:xfrm>
            <a:off x="1177900" y="106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9" name="Google Shape;529;g117b1f76841_6_10"/>
          <p:cNvGraphicFramePr/>
          <p:nvPr/>
        </p:nvGraphicFramePr>
        <p:xfrm>
          <a:off x="1315775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repuestos  a utilizar con sus debidos componentes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433c9e9b8_0_10"/>
          <p:cNvSpPr txBox="1"/>
          <p:nvPr>
            <p:ph type="title"/>
          </p:nvPr>
        </p:nvSpPr>
        <p:spPr>
          <a:xfrm>
            <a:off x="1192575" y="99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5" name="Google Shape;535;g12433c9e9b8_0_10"/>
          <p:cNvGraphicFramePr/>
          <p:nvPr/>
        </p:nvGraphicFramePr>
        <p:xfrm>
          <a:off x="1315775" y="101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730125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editar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el registro d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 los 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433c9e9b8_0_5"/>
          <p:cNvSpPr txBox="1"/>
          <p:nvPr>
            <p:ph type="title"/>
          </p:nvPr>
        </p:nvSpPr>
        <p:spPr>
          <a:xfrm>
            <a:off x="1221925" y="187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1" name="Google Shape;541;g12433c9e9b8_0_5"/>
          <p:cNvGraphicFramePr/>
          <p:nvPr/>
        </p:nvGraphicFramePr>
        <p:xfrm>
          <a:off x="1330450" y="10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a6a8bbabcb_1_10"/>
          <p:cNvSpPr txBox="1"/>
          <p:nvPr>
            <p:ph type="title"/>
          </p:nvPr>
        </p:nvSpPr>
        <p:spPr>
          <a:xfrm>
            <a:off x="1221925" y="552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7" name="Google Shape;547;g1a6a8bbabcb_1_10"/>
          <p:cNvGraphicFramePr/>
          <p:nvPr/>
        </p:nvGraphicFramePr>
        <p:xfrm>
          <a:off x="1293775" y="10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Observaciones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repuestos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utilizar con sus debidos componentes para que el mecánico pueda hacer un reporte podrá visualizarlos pero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a6d5653706_0_20"/>
          <p:cNvSpPr txBox="1"/>
          <p:nvPr>
            <p:ph type="title"/>
          </p:nvPr>
        </p:nvSpPr>
        <p:spPr>
          <a:xfrm>
            <a:off x="1221925" y="157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3" name="Google Shape;553;g1a6d5653706_0_20"/>
          <p:cNvGraphicFramePr/>
          <p:nvPr/>
        </p:nvGraphicFramePr>
        <p:xfrm>
          <a:off x="1345150" y="115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editar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las observaciones que se vayan generando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el registro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alguna observación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a6d5653706_0_30"/>
          <p:cNvSpPr txBox="1"/>
          <p:nvPr>
            <p:ph type="title"/>
          </p:nvPr>
        </p:nvSpPr>
        <p:spPr>
          <a:xfrm>
            <a:off x="1221925" y="143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9" name="Google Shape;559;g1a6d5653706_0_30"/>
          <p:cNvGraphicFramePr/>
          <p:nvPr/>
        </p:nvGraphicFramePr>
        <p:xfrm>
          <a:off x="1337800" y="11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diversas observaciones que se generen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/>
          <p:nvPr>
            <p:ph type="title"/>
          </p:nvPr>
        </p:nvSpPr>
        <p:spPr>
          <a:xfrm>
            <a:off x="3290850" y="28750"/>
            <a:ext cx="2562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Logo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1132375" y="777675"/>
            <a:ext cx="15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 de CARFOX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6465900" y="3476050"/>
            <a:ext cx="225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Nota.representación logo del sistema 2022.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https://www.canva.com/design/DAE5IEVzDQE/u1ceYi_xx74R1QJHzJz3Cw/view?utm_content=DAE5IEVzDQE&amp;utm_campaign=designshare&amp;utm_medium=link&amp;utm_source=sharebutton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6338" y="662950"/>
            <a:ext cx="3297300" cy="3302400"/>
          </a:xfrm>
          <a:prstGeom prst="ellipse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0953d1be0_16_4"/>
          <p:cNvSpPr txBox="1"/>
          <p:nvPr>
            <p:ph type="title"/>
          </p:nvPr>
        </p:nvSpPr>
        <p:spPr>
          <a:xfrm>
            <a:off x="1221925" y="165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5" name="Google Shape;565;g120953d1be0_16_4"/>
          <p:cNvGraphicFramePr/>
          <p:nvPr/>
        </p:nvGraphicFramePr>
        <p:xfrm>
          <a:off x="1308425" y="11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Historial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visualizará un reporte en el cual se visualicen los insumos de cada mes.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se genere un reporte de los insumos registrados cada mes y cada reporte será asignado a una tabla (solo visible para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 para su correcto  monitoreo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único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eliminar ese reporte cuando lo crea pertinente es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a6d5653706_0_35"/>
          <p:cNvSpPr txBox="1"/>
          <p:nvPr>
            <p:ph type="title"/>
          </p:nvPr>
        </p:nvSpPr>
        <p:spPr>
          <a:xfrm>
            <a:off x="1221925" y="1286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71" name="Google Shape;571;g1a6d5653706_0_35"/>
          <p:cNvGraphicFramePr/>
          <p:nvPr/>
        </p:nvGraphicFramePr>
        <p:xfrm>
          <a:off x="1286425" y="117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histórial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editar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historial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el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historial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a6d5653706_0_40"/>
          <p:cNvSpPr txBox="1"/>
          <p:nvPr>
            <p:ph type="title"/>
          </p:nvPr>
        </p:nvSpPr>
        <p:spPr>
          <a:xfrm>
            <a:off x="1221925" y="216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77" name="Google Shape;577;g1a6d5653706_0_40"/>
          <p:cNvGraphicFramePr/>
          <p:nvPr/>
        </p:nvGraphicFramePr>
        <p:xfrm>
          <a:off x="1330475" y="121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 historial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algunos datos del historial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e184438c4_0_16"/>
          <p:cNvSpPr txBox="1"/>
          <p:nvPr>
            <p:ph type="title"/>
          </p:nvPr>
        </p:nvSpPr>
        <p:spPr>
          <a:xfrm>
            <a:off x="1221925" y="194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3" name="Google Shape;583;g11e184438c4_0_16"/>
          <p:cNvGraphicFramePr/>
          <p:nvPr/>
        </p:nvGraphicFramePr>
        <p:xfrm>
          <a:off x="1330450" y="12850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Cerrar sesión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usuario podrá cerrar su sesión en el sistema de información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seguir con la integridad de la información el usuario presente en el inicio de sesión podrá cerrar su sesión.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7b1f76841_6_3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9" name="Google Shape;589;g117b1f76841_6_3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Desempeño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 desempeño en cuanto a los datos almacenados en el sistema ofreciéndole una confiabilidad a esta misma.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el desempeño del sistema de información a los diferentes usuarios. La información almacenada o registros realizados podrán ser consultados y actualizados permanente y simultáneamente, sin que se afecte el tiempo de respuesta.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7b1f76841_6_3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95" name="Google Shape;595;g117b1f76841_6_3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Tiempo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mínimo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de respuesta de mínimo dos segundos para que de esta forma sea más rápido y eficaz a la hora de ejecutar un proceso asignado.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7b1f76841_6_4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1" name="Google Shape;601;g117b1f76841_6_4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de la información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una seguridad en cuanto a la información que se le proporciona al sistema.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la seguridad del sistema con respecto a la información y datos que se suministran tales sean documentos, archivos y contraseñas.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7b1f76841_6_5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7" name="Google Shape;607;g117b1f76841_6_5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Accesibilidad.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 siempre y cuando se tenga una cuenta autorizada.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0953d1be0_2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13" name="Google Shape;613;g120953d1be0_2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funcionara 2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página debe estar disponible.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0953d1be0_2_32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19" name="Google Shape;619;g120953d1be0_2_32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Confidencialidad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recíproca entre dos o más individuos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/>
          <p:nvPr>
            <p:ph type="title"/>
          </p:nvPr>
        </p:nvSpPr>
        <p:spPr>
          <a:xfrm>
            <a:off x="1242800" y="44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8"/>
          <p:cNvSpPr txBox="1"/>
          <p:nvPr>
            <p:ph idx="1" type="body"/>
          </p:nvPr>
        </p:nvSpPr>
        <p:spPr>
          <a:xfrm>
            <a:off x="915075" y="1321625"/>
            <a:ext cx="50481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La empresa SS Motors Company es una microempresa, fue fundada en el año 2016 en el barrio santa isabel y es administrada por dos hermanos que manejan proyectos amplios de restauración automotriz, por ejemplo, cambio de clutch, pintura del automóvil, los repuestos que ellos manejan son adquiridos a proveedores quienes los envían a domicilio el mismo dia que se solicitan. Su jornada laboral es de lunes a viernes.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5963250" y="1321625"/>
            <a:ext cx="11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6218200" y="367777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75" y="1928350"/>
            <a:ext cx="2245126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0953d1be0_2_4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25" name="Google Shape;625;g120953d1be0_2_4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información manejada por el sistema será objeto de cuidadosa protección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Debe mantener seguridad en los datos que se ingresen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0953d1be0_13_1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31" name="Google Shape;631;g120953d1be0_13_17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{663B3937-C240-4F88-A71A-DCA12FA510C9}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habrá limitaciones con respecto a el manejo de navegadores.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podrá ser manejado por cualquier tipo de navegadores, ya sea: opera, firefox mozilla, brave, microsoft edge, google chrome.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e184438c4_0_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7" name="Google Shape;637;g11e184438c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75" y="1429650"/>
            <a:ext cx="7768124" cy="24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1e184438c4_0_21"/>
          <p:cNvSpPr txBox="1"/>
          <p:nvPr/>
        </p:nvSpPr>
        <p:spPr>
          <a:xfrm>
            <a:off x="765575" y="4198525"/>
            <a:ext cx="729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https://docs.google.com/spreadsheets/d/16q5bdZnET0PSvUIk57fmpoUS8nZDuO7B/edit?usp=sharing&amp;ouid=117294069896371414648&amp;rtpof=true&amp;sd=true</a:t>
            </a:r>
            <a:endParaRPr u="non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0953d1be0_16_0"/>
          <p:cNvSpPr txBox="1"/>
          <p:nvPr>
            <p:ph type="title"/>
          </p:nvPr>
        </p:nvSpPr>
        <p:spPr>
          <a:xfrm>
            <a:off x="1303800" y="3593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g120953d1be0_16_0"/>
          <p:cNvSpPr txBox="1"/>
          <p:nvPr/>
        </p:nvSpPr>
        <p:spPr>
          <a:xfrm>
            <a:off x="957125" y="4001200"/>
            <a:ext cx="682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https://docs.google.com/spreadsheets/d/16q5bdZnET0PSvUIk57fmpoUS8nZDuO7B/edit?usp=sharing&amp;ouid=117294069896371414648&amp;rtpof=true&amp;sd=true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g120953d1be0_1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575" y="1034075"/>
            <a:ext cx="5113050" cy="29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8cbe6281f_0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UML - Casos de Uso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g118cbe6281f_0_0"/>
          <p:cNvSpPr txBox="1"/>
          <p:nvPr/>
        </p:nvSpPr>
        <p:spPr>
          <a:xfrm>
            <a:off x="622200" y="4494400"/>
            <a:ext cx="795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que se utilizó: Star UML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https://drive.google.com/file/d/1eecO7Y1Bd89n0AdM1nbGInNz3jKj5Uax/view?usp=share_link</a:t>
            </a:r>
            <a:endParaRPr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2" name="Google Shape;652;g118cbe6281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350" y="944250"/>
            <a:ext cx="5318325" cy="34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dee880da3_1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g11dee880da3_1_0"/>
          <p:cNvSpPr txBox="1"/>
          <p:nvPr/>
        </p:nvSpPr>
        <p:spPr>
          <a:xfrm>
            <a:off x="1546350" y="4433150"/>
            <a:ext cx="654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https://docs.google.com/document/d/1ibLDf9WVBxCwo6SO5SZeNiseHL7sbaLq/edit?usp=sharing&amp;ouid=117294069896371414648&amp;rtpof=true&amp;sd=true</a:t>
            </a:r>
            <a:endParaRPr u="non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g11dee880da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50" y="1061875"/>
            <a:ext cx="4541825" cy="3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dee880da3_1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g11dee880da3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25" y="1096850"/>
            <a:ext cx="4348902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d9148ce87_0_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1" name="Google Shape;671;g11d9148ce8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25" y="1126225"/>
            <a:ext cx="4176620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d9148ce87_0_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7" name="Google Shape;677;g11d9148ce8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425" y="1287625"/>
            <a:ext cx="46386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d9148ce87_0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3" name="Google Shape;683;g11d9148ce8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25" y="1133550"/>
            <a:ext cx="46386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7"/>
          <p:cNvSpPr txBox="1"/>
          <p:nvPr>
            <p:ph idx="1" type="body"/>
          </p:nvPr>
        </p:nvSpPr>
        <p:spPr>
          <a:xfrm>
            <a:off x="614750" y="1545800"/>
            <a:ext cx="43296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Por  falta de un inventario se han generado pérdidas materiales y monetarias a la empresa debido a que no se documenta en qué estado llega el automóvil ni el estado en el que sale, tampoco se tiene un registro de insumos y usuarios.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7"/>
          <p:cNvSpPr txBox="1"/>
          <p:nvPr/>
        </p:nvSpPr>
        <p:spPr>
          <a:xfrm>
            <a:off x="5438525" y="1151150"/>
            <a:ext cx="15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7"/>
          <p:cNvSpPr txBox="1"/>
          <p:nvPr/>
        </p:nvSpPr>
        <p:spPr>
          <a:xfrm>
            <a:off x="5438525" y="4339900"/>
            <a:ext cx="24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375" y="1705250"/>
            <a:ext cx="3062350" cy="2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d9148ce87_0_2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9" name="Google Shape;689;g11d9148ce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100" y="1243600"/>
            <a:ext cx="4613088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d9148ce87_0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5" name="Google Shape;695;g11d9148ce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75" y="1038175"/>
            <a:ext cx="4386307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d9148ce87_0_3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1" name="Google Shape;701;g11d9148ce8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25" y="1148225"/>
            <a:ext cx="4475414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0953d1be0_2_5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7" name="Google Shape;707;g120953d1be0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1265625"/>
            <a:ext cx="4301189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20953d1be0_2_6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3" name="Google Shape;713;g120953d1be0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0" y="1155575"/>
            <a:ext cx="4204966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20953d1be0_2_67"/>
          <p:cNvSpPr txBox="1"/>
          <p:nvPr>
            <p:ph type="title"/>
          </p:nvPr>
        </p:nvSpPr>
        <p:spPr>
          <a:xfrm>
            <a:off x="1361150" y="195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9" name="Google Shape;719;g120953d1be0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1237250"/>
            <a:ext cx="4351073" cy="36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459273d05_1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5" name="Google Shape;725;g12459273d0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00" y="1324325"/>
            <a:ext cx="46196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a978b3989b_0_1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1" name="Google Shape;731;g1a978b3989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00" y="1201275"/>
            <a:ext cx="462513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a978b3989b_0_1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7" name="Google Shape;737;g1a978b3989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00" y="1201275"/>
            <a:ext cx="46386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a978b3989b_0_2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3" name="Google Shape;743;g1a978b3989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25" y="1250950"/>
            <a:ext cx="448677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8f655dbe_4_0"/>
          <p:cNvSpPr txBox="1"/>
          <p:nvPr>
            <p:ph type="title"/>
          </p:nvPr>
        </p:nvSpPr>
        <p:spPr>
          <a:xfrm>
            <a:off x="1484375" y="526900"/>
            <a:ext cx="3913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Pregunta problema: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1168f655dbe_4_0"/>
          <p:cNvSpPr txBox="1"/>
          <p:nvPr>
            <p:ph idx="1" type="body"/>
          </p:nvPr>
        </p:nvSpPr>
        <p:spPr>
          <a:xfrm>
            <a:off x="2081850" y="1300950"/>
            <a:ext cx="4980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¿De qué manera se puede retomar el proceso de ingreso automotriz? 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a978b3989b_0_3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9" name="Google Shape;749;g1a978b3989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75" y="1170250"/>
            <a:ext cx="46101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a978b3989b_0_3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5" name="Google Shape;755;g1a978b3989b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75" y="1201275"/>
            <a:ext cx="4255265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a978b3989b_0_4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1" name="Google Shape;761;g1a978b3989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25" y="1074850"/>
            <a:ext cx="464676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a978b3989b_0_4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7" name="Google Shape;767;g1a978b3989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400" y="1067525"/>
            <a:ext cx="4379210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a978b3989b_0_5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3" name="Google Shape;773;g1a978b3989b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25" y="1111550"/>
            <a:ext cx="46386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33599d90c_0_8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II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a9b0a5204e_1_17"/>
          <p:cNvSpPr txBox="1"/>
          <p:nvPr>
            <p:ph type="title"/>
          </p:nvPr>
        </p:nvSpPr>
        <p:spPr>
          <a:xfrm>
            <a:off x="1206925" y="372250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84" name="Google Shape;784;g1a9b0a5204e_1_17"/>
          <p:cNvGraphicFramePr/>
          <p:nvPr/>
        </p:nvGraphicFramePr>
        <p:xfrm>
          <a:off x="1335250" y="6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1971425"/>
                <a:gridCol w="4958175"/>
              </a:tblGrid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Modelo entidad relación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https://drive.google.com/file/d/1jf90a-RpwGBKRvJFW_MpHw6qAs3KVsyP/view?usp=share_link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Diccionario de datos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https://docs.google.com/document/d/1JffIN0J23x_lGutjkXXzWFH3u4DK5vIh/edit?usp=sharing&amp;ouid=117294069896371414648&amp;rtpof=true&amp;sd=true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Cronograma de presupuestos project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https://drive.google.com/file/d/1P7GTLV5R1U_gQLIanni2UYkhHDtuBdUG/view?usp=share_link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distribución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https://drive.google.com/file/d/1N9GyCPou0AVAWkGIE9g4zvMBl-gEGK-D/view?usp=sharing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9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clases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https://drive.google.com/file/d/1bdHeLrrd-O5uT0QcTrwzgng4XhU13Jox/view?usp=sharing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prototipo usando Mockups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https://drive.google.com/file/d/1fGUc3bFBmdJXvxyPX9482zRUKENCPNhJ/view?usp=sharing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85" name="Google Shape;785;g1a9b0a5204e_1_17"/>
          <p:cNvGraphicFramePr/>
          <p:nvPr/>
        </p:nvGraphicFramePr>
        <p:xfrm>
          <a:off x="1335250" y="40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{DB3C231C-70CD-4A7D-AF01-2683F153D7B4}</a:tableStyleId>
              </a:tblPr>
              <a:tblGrid>
                <a:gridCol w="1971425"/>
                <a:gridCol w="4958175"/>
              </a:tblGrid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Normalización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https://docs.google.com/spreadsheets/d/1K55MKoUNWsj_WFVwu8VDuOUJsR6ezvj-/edit?usp=sharing&amp;ouid=117294069896371414648&amp;rtpof=true&amp;sd=true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dee880da3_1_9"/>
          <p:cNvSpPr txBox="1"/>
          <p:nvPr>
            <p:ph type="title"/>
          </p:nvPr>
        </p:nvSpPr>
        <p:spPr>
          <a:xfrm>
            <a:off x="1314125" y="1618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Google Shape;791;g11dee880da3_1_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11dee880da3_1_9"/>
          <p:cNvSpPr txBox="1"/>
          <p:nvPr/>
        </p:nvSpPr>
        <p:spPr>
          <a:xfrm>
            <a:off x="724225" y="4302775"/>
            <a:ext cx="732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Dia modelo entidad relación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https://drive.google.com/file/d/1jf90a-RpwGBKRvJFW_MpHw6qAs3KVsyP/view?usp=share_link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3" name="Google Shape;793;g11dee880da3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250" y="807750"/>
            <a:ext cx="6037900" cy="3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33599d90c_0_29"/>
          <p:cNvSpPr txBox="1"/>
          <p:nvPr>
            <p:ph type="title"/>
          </p:nvPr>
        </p:nvSpPr>
        <p:spPr>
          <a:xfrm>
            <a:off x="1278450" y="1550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g1333599d90c_0_2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333599d90c_0_29"/>
          <p:cNvSpPr txBox="1"/>
          <p:nvPr/>
        </p:nvSpPr>
        <p:spPr>
          <a:xfrm>
            <a:off x="1572475" y="4169150"/>
            <a:ext cx="656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Workbench modelo relacional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1" name="Google Shape;801;g1333599d90c_0_29"/>
          <p:cNvSpPr txBox="1"/>
          <p:nvPr/>
        </p:nvSpPr>
        <p:spPr>
          <a:xfrm>
            <a:off x="1572475" y="4410625"/>
            <a:ext cx="587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https://drive.google.com/file/d/1Ny0vFLlrbPpkiDvNumqEdDmP8nOC3VPU/view?usp=sharing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g1333599d90c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475" y="1074100"/>
            <a:ext cx="2863349" cy="30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24dbe03993_0_2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bla&#10;&#10;Descripción generada automáticamente" id="808" name="Google Shape;808;g124dbe0399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14925"/>
            <a:ext cx="674192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124dbe03993_0_25"/>
          <p:cNvSpPr txBox="1"/>
          <p:nvPr/>
        </p:nvSpPr>
        <p:spPr>
          <a:xfrm>
            <a:off x="1223825" y="4146450"/>
            <a:ext cx="703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https://docs.google.com/document/d/1JffIN0J23x_lGutjkXXzWFH3u4DK5vIh/edit?usp=sharing&amp;ouid=117294069896371414648&amp;rtpof=true&amp;sd=true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9"/>
          <p:cNvSpPr txBox="1"/>
          <p:nvPr>
            <p:ph idx="1" type="body"/>
          </p:nvPr>
        </p:nvSpPr>
        <p:spPr>
          <a:xfrm>
            <a:off x="601500" y="1300950"/>
            <a:ext cx="3970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203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Desarrollar un sistema de información el cual permita brindar el acceso a un inventario de restauración automotriz con el fin de documentar el estado de ingreso y salida de los automóviles, así como el registro de insumos y usuarios.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5" y="1923900"/>
            <a:ext cx="35634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4898575" y="1250925"/>
            <a:ext cx="27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9"/>
          <p:cNvSpPr txBox="1"/>
          <p:nvPr/>
        </p:nvSpPr>
        <p:spPr>
          <a:xfrm>
            <a:off x="5026300" y="3824775"/>
            <a:ext cx="2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Nota.este gráfico demuestra, la puntualidad de los objetivos.concepto. </a:t>
            </a:r>
            <a:r>
              <a:rPr b="0" i="0" lang="e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Etece(2021)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33599d90c_0_27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5" name="Google Shape;815;g1333599d90c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56550"/>
            <a:ext cx="6179050" cy="2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33599d90c_0_28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terfaz de usuario gráfica, Aplicación, Tabla&#10;&#10;Descripción generada automáticamente" id="821" name="Google Shape;821;g1333599d90c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63" y="1432800"/>
            <a:ext cx="61817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33599d90c_0_29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bla&#10;&#10;Descripción generada automáticamente" id="827" name="Google Shape;827;g1333599d90c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00" y="1668400"/>
            <a:ext cx="6346274" cy="2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dee880da3_1_18"/>
          <p:cNvSpPr txBox="1"/>
          <p:nvPr>
            <p:ph type="title"/>
          </p:nvPr>
        </p:nvSpPr>
        <p:spPr>
          <a:xfrm>
            <a:off x="1195875" y="5104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Cronograma selección del personal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3" name="Google Shape;833;g11dee880da3_1_18"/>
          <p:cNvSpPr txBox="1"/>
          <p:nvPr/>
        </p:nvSpPr>
        <p:spPr>
          <a:xfrm>
            <a:off x="1525000" y="4330000"/>
            <a:ext cx="66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project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https://drive.google.com/file/d/1P7GTLV5R1U_gQLIanni2UYkhHDtuBdUG/view?usp=share_link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4" name="Google Shape;834;g11dee880da3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850" y="1419950"/>
            <a:ext cx="5759076" cy="28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33599d90c_0_13"/>
          <p:cNvSpPr txBox="1"/>
          <p:nvPr>
            <p:ph type="title"/>
          </p:nvPr>
        </p:nvSpPr>
        <p:spPr>
          <a:xfrm>
            <a:off x="1346900" y="297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Cronograma presupuesto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0" name="Google Shape;840;g1333599d90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350" y="1452875"/>
            <a:ext cx="5918222" cy="33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333599d90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22" y="998472"/>
            <a:ext cx="5785100" cy="37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092c5aaaf_0_12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Diagrama despliegue o de distribución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g12092c5aaaf_0_12"/>
          <p:cNvSpPr txBox="1"/>
          <p:nvPr/>
        </p:nvSpPr>
        <p:spPr>
          <a:xfrm>
            <a:off x="475925" y="3967175"/>
            <a:ext cx="685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utilizada Star UML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https://drive.google.com/file/d/1N9GyCPou0AVAWkGIE9g4zvMBl-gEGK-D/view?usp=sharing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8" name="Google Shape;848;g12092c5aaaf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00" y="1802225"/>
            <a:ext cx="8839200" cy="138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f62b834c7_0_0"/>
          <p:cNvSpPr txBox="1"/>
          <p:nvPr>
            <p:ph type="title"/>
          </p:nvPr>
        </p:nvSpPr>
        <p:spPr>
          <a:xfrm>
            <a:off x="1303813" y="1554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4" name="Google Shape;854;g11f62b834c7_0_0"/>
          <p:cNvSpPr txBox="1"/>
          <p:nvPr/>
        </p:nvSpPr>
        <p:spPr>
          <a:xfrm>
            <a:off x="101500" y="4332838"/>
            <a:ext cx="57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5" name="Google Shape;855;g11f62b834c7_0_0"/>
          <p:cNvSpPr txBox="1"/>
          <p:nvPr/>
        </p:nvSpPr>
        <p:spPr>
          <a:xfrm>
            <a:off x="595175" y="4094025"/>
            <a:ext cx="829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realizado en herramienta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start UML</a:t>
            </a:r>
            <a:r>
              <a:rPr lang="es" u="sng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https://drive.google.com/file/d/1bdHeLrrd-O5uT0QcTrwzgng4XhU13Jox/view?usp=sharing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6" name="Google Shape;856;g11f62b834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175" y="1154775"/>
            <a:ext cx="3444925" cy="29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2092c5aaaf_0_8"/>
          <p:cNvSpPr txBox="1"/>
          <p:nvPr>
            <p:ph type="title"/>
          </p:nvPr>
        </p:nvSpPr>
        <p:spPr>
          <a:xfrm>
            <a:off x="1268288" y="32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2" name="Google Shape;862;g12092c5aaaf_0_8"/>
          <p:cNvSpPr txBox="1"/>
          <p:nvPr/>
        </p:nvSpPr>
        <p:spPr>
          <a:xfrm>
            <a:off x="1704175" y="433135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3" name="Google Shape;863;g12092c5aaaf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700" y="1383400"/>
            <a:ext cx="3529299" cy="2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12092c5aaaf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6701" y="1548175"/>
            <a:ext cx="3436875" cy="20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12092c5aaaf_0_8"/>
          <p:cNvSpPr txBox="1"/>
          <p:nvPr/>
        </p:nvSpPr>
        <p:spPr>
          <a:xfrm>
            <a:off x="751750" y="4075225"/>
            <a:ext cx="7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6" name="Google Shape;866;g12092c5aaaf_0_8"/>
          <p:cNvSpPr txBox="1"/>
          <p:nvPr/>
        </p:nvSpPr>
        <p:spPr>
          <a:xfrm>
            <a:off x="1353150" y="4233475"/>
            <a:ext cx="708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https://drive.google.com/file/d/1fGUc3bFBmdJXvxyPX9482zRUKENCPNhJ/view?usp=sharing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449f806bd_1_5"/>
          <p:cNvSpPr txBox="1"/>
          <p:nvPr>
            <p:ph type="title"/>
          </p:nvPr>
        </p:nvSpPr>
        <p:spPr>
          <a:xfrm>
            <a:off x="1268288" y="32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2" name="Google Shape;872;gf449f806bd_1_5"/>
          <p:cNvSpPr txBox="1"/>
          <p:nvPr/>
        </p:nvSpPr>
        <p:spPr>
          <a:xfrm>
            <a:off x="1704175" y="433135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3" name="Google Shape;873;gf449f806bd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300" y="1367200"/>
            <a:ext cx="3226100" cy="36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f449f806bd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900" y="1397713"/>
            <a:ext cx="3226100" cy="3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1dee880da3_1_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tabla 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0" name="Google Shape;880;g11dee880da3_1_5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g11dee880da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10925"/>
            <a:ext cx="8839202" cy="70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11dee880da3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25" y="2282155"/>
            <a:ext cx="8839199" cy="73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11dee880da3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25" y="3236944"/>
            <a:ext cx="8839200" cy="65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/>
          <p:nvPr>
            <p:ph type="title"/>
          </p:nvPr>
        </p:nvSpPr>
        <p:spPr>
          <a:xfrm>
            <a:off x="1161225" y="61878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0"/>
          <p:cNvSpPr txBox="1"/>
          <p:nvPr>
            <p:ph idx="1" type="body"/>
          </p:nvPr>
        </p:nvSpPr>
        <p:spPr>
          <a:xfrm>
            <a:off x="716475" y="1604150"/>
            <a:ext cx="52461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Gestionar unas observaciones del ingreso y salida de automóviles.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Registrar los insumos con respecto a repuestos, autopartes, aceite, pinturas.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Realizar el registro de usuarios.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34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Generar informes de las observaciones  de cada automóvil en un tiempo determinado.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525" y="1641113"/>
            <a:ext cx="2836475" cy="2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0"/>
          <p:cNvSpPr txBox="1"/>
          <p:nvPr/>
        </p:nvSpPr>
        <p:spPr>
          <a:xfrm>
            <a:off x="6484213" y="1064000"/>
            <a:ext cx="248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6026800" y="4500625"/>
            <a:ext cx="29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Esta imagen puede demostrara lo anterior visto en el texto. zamora(2014).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39e717de2e_0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Google Shape;889;g139e717de2e_0_7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g139e717de2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75" y="1432825"/>
            <a:ext cx="8839201" cy="72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139e717de2e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14385"/>
            <a:ext cx="8839201" cy="7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39e717de2e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67410"/>
            <a:ext cx="8839200" cy="74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9e717de2e_0_1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g139e717de2e_0_18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g139e717de2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75" y="2137925"/>
            <a:ext cx="8839198" cy="8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33599d90c_0_9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5" name="Google Shape;905;g1333599d90c_0_99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6" name="Google Shape;906;g1333599d90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0200"/>
            <a:ext cx="8839200" cy="71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1333599d90c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7481"/>
            <a:ext cx="8839200" cy="74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1333599d90c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01000"/>
            <a:ext cx="8792492" cy="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39e717de2e_0_3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4" name="Google Shape;914;g139e717de2e_0_30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5" name="Google Shape;915;g139e717de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75" y="1084650"/>
            <a:ext cx="6305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139e717de2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00" y="2153375"/>
            <a:ext cx="8133210" cy="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g139e717de2e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25" y="3217425"/>
            <a:ext cx="7944563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139e717de2e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950" y="4074825"/>
            <a:ext cx="60674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9e717de2e_0_4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4" name="Google Shape;924;g139e717de2e_0_42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5" name="Google Shape;925;g139e717de2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50" y="2291875"/>
            <a:ext cx="52387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1df730ec87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1" name="Google Shape;931;g11df730ec87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57162"/>
            <a:ext cx="8839200" cy="150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11df730ec87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2109"/>
            <a:ext cx="8839200" cy="78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333599d90c_0_13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8" name="Google Shape;938;g1333599d90c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1250"/>
            <a:ext cx="8839200" cy="6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df730ec87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4" name="Google Shape;944;g11df730ec87_1_1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5" name="Google Shape;945;g11df730ec8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126225"/>
            <a:ext cx="2533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11df730ec87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1675"/>
            <a:ext cx="8839200" cy="73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333599d90c_0_16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Google Shape;952;g1333599d90c_0_16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3" name="Google Shape;953;g1333599d90c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5" y="1859950"/>
            <a:ext cx="71056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333599d90c_0_24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